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6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6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6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</p:sldMasterIdLst>
  <p:notesMasterIdLst>
    <p:notesMasterId r:id="rId13"/>
  </p:notesMasterIdLst>
  <p:handoutMasterIdLst>
    <p:handoutMasterId r:id="rId14"/>
  </p:handoutMasterIdLst>
  <p:sldIdLst>
    <p:sldId id="417" r:id="rId3"/>
    <p:sldId id="423" r:id="rId4"/>
    <p:sldId id="412" r:id="rId5"/>
    <p:sldId id="420" r:id="rId6"/>
    <p:sldId id="414" r:id="rId7"/>
    <p:sldId id="386" r:id="rId8"/>
    <p:sldId id="424" r:id="rId9"/>
    <p:sldId id="422" r:id="rId10"/>
    <p:sldId id="391" r:id="rId11"/>
    <p:sldId id="419" r:id="rId12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Impact" panose="020B0806030902050204" pitchFamily="34" charset="0"/>
      <p:regular r:id="rId19"/>
    </p:embeddedFont>
    <p:embeddedFont>
      <p:font typeface="华文细黑" panose="02010600040101010101" pitchFamily="2" charset="-122"/>
      <p:regular r:id="rId20"/>
    </p:embeddedFont>
  </p:embeddedFontLst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0E6"/>
    <a:srgbClr val="56BCD5"/>
    <a:srgbClr val="EEAF1D"/>
    <a:srgbClr val="D2365A"/>
    <a:srgbClr val="D89868"/>
    <a:srgbClr val="FBDFCD"/>
    <a:srgbClr val="FFEACC"/>
    <a:srgbClr val="CB0A26"/>
    <a:srgbClr val="CC729B"/>
    <a:srgbClr val="2691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852" autoAdjust="0"/>
  </p:normalViewPr>
  <p:slideViewPr>
    <p:cSldViewPr snapToGrid="0">
      <p:cViewPr varScale="1">
        <p:scale>
          <a:sx n="95" d="100"/>
          <a:sy n="95" d="100"/>
        </p:scale>
        <p:origin x="20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2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772670-D0B9-4A58-A3DF-C75E6FD5936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500A4-2FC7-4E71-869B-4B1AFD5F3A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3E69D8-B908-4072-8F4C-9FB1A7EA58D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500A4-2FC7-4E71-869B-4B1AFD5F3A8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E8FEA-3AC9-4DE1-B0CA-FA2A2FC791B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93DB1-7F6C-4615-B4B1-D088D10047F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807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E8FEA-3AC9-4DE1-B0CA-FA2A2FC791B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93DB1-7F6C-4615-B4B1-D088D10047F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93DB1-7F6C-4615-B4B1-D088D10047F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917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E8FEA-3AC9-4DE1-B0CA-FA2A2FC791B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905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93DB1-7F6C-4615-B4B1-D088D10047F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10" Type="http://schemas.openxmlformats.org/officeDocument/2006/relationships/image" Target="../media/image10.png"/><Relationship Id="rId4" Type="http://schemas.openxmlformats.org/officeDocument/2006/relationships/tags" Target="../tags/tag77.xml"/><Relationship Id="rId9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8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9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13" Type="http://schemas.openxmlformats.org/officeDocument/2006/relationships/tags" Target="../tags/tag99.xml"/><Relationship Id="rId18" Type="http://schemas.openxmlformats.org/officeDocument/2006/relationships/image" Target="../media/image2.png"/><Relationship Id="rId3" Type="http://schemas.openxmlformats.org/officeDocument/2006/relationships/tags" Target="../tags/tag89.xml"/><Relationship Id="rId21" Type="http://schemas.openxmlformats.org/officeDocument/2006/relationships/image" Target="../media/image5.png"/><Relationship Id="rId7" Type="http://schemas.openxmlformats.org/officeDocument/2006/relationships/tags" Target="../tags/tag93.xml"/><Relationship Id="rId12" Type="http://schemas.openxmlformats.org/officeDocument/2006/relationships/tags" Target="../tags/tag98.xml"/><Relationship Id="rId17" Type="http://schemas.openxmlformats.org/officeDocument/2006/relationships/image" Target="../media/image1.png"/><Relationship Id="rId2" Type="http://schemas.openxmlformats.org/officeDocument/2006/relationships/tags" Target="../tags/tag88.xml"/><Relationship Id="rId16" Type="http://schemas.openxmlformats.org/officeDocument/2006/relationships/slideMaster" Target="../slideMasters/slideMaster2.xml"/><Relationship Id="rId20" Type="http://schemas.openxmlformats.org/officeDocument/2006/relationships/image" Target="../media/image4.png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tags" Target="../tags/tag97.xml"/><Relationship Id="rId24" Type="http://schemas.openxmlformats.org/officeDocument/2006/relationships/image" Target="../media/image8.png"/><Relationship Id="rId5" Type="http://schemas.openxmlformats.org/officeDocument/2006/relationships/tags" Target="../tags/tag91.xml"/><Relationship Id="rId15" Type="http://schemas.openxmlformats.org/officeDocument/2006/relationships/tags" Target="../tags/tag101.xml"/><Relationship Id="rId23" Type="http://schemas.openxmlformats.org/officeDocument/2006/relationships/image" Target="../media/image7.png"/><Relationship Id="rId10" Type="http://schemas.openxmlformats.org/officeDocument/2006/relationships/tags" Target="../tags/tag96.xml"/><Relationship Id="rId19" Type="http://schemas.openxmlformats.org/officeDocument/2006/relationships/image" Target="../media/image3.png"/><Relationship Id="rId4" Type="http://schemas.openxmlformats.org/officeDocument/2006/relationships/tags" Target="../tags/tag90.xml"/><Relationship Id="rId9" Type="http://schemas.openxmlformats.org/officeDocument/2006/relationships/tags" Target="../tags/tag95.xml"/><Relationship Id="rId14" Type="http://schemas.openxmlformats.org/officeDocument/2006/relationships/tags" Target="../tags/tag100.xml"/><Relationship Id="rId22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0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9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image" Target="../media/image10.png"/><Relationship Id="rId5" Type="http://schemas.openxmlformats.org/officeDocument/2006/relationships/tags" Target="../tags/tag112.xml"/><Relationship Id="rId10" Type="http://schemas.openxmlformats.org/officeDocument/2006/relationships/image" Target="../media/image9.png"/><Relationship Id="rId4" Type="http://schemas.openxmlformats.org/officeDocument/2006/relationships/tags" Target="../tags/tag111.xml"/><Relationship Id="rId9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3" Type="http://schemas.openxmlformats.org/officeDocument/2006/relationships/tags" Target="../tags/tag118.xml"/><Relationship Id="rId7" Type="http://schemas.openxmlformats.org/officeDocument/2006/relationships/tags" Target="../tags/tag122.xml"/><Relationship Id="rId12" Type="http://schemas.openxmlformats.org/officeDocument/2006/relationships/image" Target="../media/image10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image" Target="../media/image9.png"/><Relationship Id="rId5" Type="http://schemas.openxmlformats.org/officeDocument/2006/relationships/tags" Target="../tags/tag120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19.xml"/><Relationship Id="rId9" Type="http://schemas.openxmlformats.org/officeDocument/2006/relationships/tags" Target="../tags/tag124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3" Type="http://schemas.openxmlformats.org/officeDocument/2006/relationships/tags" Target="../tags/tag127.xml"/><Relationship Id="rId7" Type="http://schemas.openxmlformats.org/officeDocument/2006/relationships/tags" Target="../tags/tag131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10" Type="http://schemas.openxmlformats.org/officeDocument/2006/relationships/image" Target="../media/image10.png"/><Relationship Id="rId4" Type="http://schemas.openxmlformats.org/officeDocument/2006/relationships/tags" Target="../tags/tag128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12" Type="http://schemas.openxmlformats.org/officeDocument/2006/relationships/image" Target="../media/image10.png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image" Target="../media/image9.png"/><Relationship Id="rId5" Type="http://schemas.openxmlformats.org/officeDocument/2006/relationships/tags" Target="../tags/tag13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36.xml"/><Relationship Id="rId9" Type="http://schemas.openxmlformats.org/officeDocument/2006/relationships/tags" Target="../tags/tag14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13" Type="http://schemas.openxmlformats.org/officeDocument/2006/relationships/image" Target="../media/image9.png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tags" Target="../tags/tag152.xml"/><Relationship Id="rId5" Type="http://schemas.openxmlformats.org/officeDocument/2006/relationships/tags" Target="../tags/tag146.xml"/><Relationship Id="rId10" Type="http://schemas.openxmlformats.org/officeDocument/2006/relationships/tags" Target="../tags/tag151.xml"/><Relationship Id="rId4" Type="http://schemas.openxmlformats.org/officeDocument/2006/relationships/tags" Target="../tags/tag145.xml"/><Relationship Id="rId9" Type="http://schemas.openxmlformats.org/officeDocument/2006/relationships/tags" Target="../tags/tag150.xml"/><Relationship Id="rId1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60.xml"/><Relationship Id="rId3" Type="http://schemas.openxmlformats.org/officeDocument/2006/relationships/tags" Target="../tags/tag155.xml"/><Relationship Id="rId7" Type="http://schemas.openxmlformats.org/officeDocument/2006/relationships/tags" Target="../tags/tag159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11" Type="http://schemas.openxmlformats.org/officeDocument/2006/relationships/image" Target="../media/image10.png"/><Relationship Id="rId5" Type="http://schemas.openxmlformats.org/officeDocument/2006/relationships/tags" Target="../tags/tag157.xml"/><Relationship Id="rId10" Type="http://schemas.openxmlformats.org/officeDocument/2006/relationships/image" Target="../media/image9.png"/><Relationship Id="rId4" Type="http://schemas.openxmlformats.org/officeDocument/2006/relationships/tags" Target="../tags/tag156.xml"/><Relationship Id="rId9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18" Type="http://schemas.openxmlformats.org/officeDocument/2006/relationships/image" Target="../media/image2.png"/><Relationship Id="rId3" Type="http://schemas.openxmlformats.org/officeDocument/2006/relationships/tags" Target="../tags/tag10.xml"/><Relationship Id="rId21" Type="http://schemas.openxmlformats.org/officeDocument/2006/relationships/image" Target="../media/image5.png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image" Target="../media/image1.png"/><Relationship Id="rId2" Type="http://schemas.openxmlformats.org/officeDocument/2006/relationships/tags" Target="../tags/tag9.xml"/><Relationship Id="rId16" Type="http://schemas.openxmlformats.org/officeDocument/2006/relationships/slideMaster" Target="../slideMasters/slideMaster2.xml"/><Relationship Id="rId20" Type="http://schemas.openxmlformats.org/officeDocument/2006/relationships/image" Target="../media/image4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24" Type="http://schemas.openxmlformats.org/officeDocument/2006/relationships/image" Target="../media/image8.png"/><Relationship Id="rId5" Type="http://schemas.openxmlformats.org/officeDocument/2006/relationships/tags" Target="../tags/tag12.xml"/><Relationship Id="rId15" Type="http://schemas.openxmlformats.org/officeDocument/2006/relationships/tags" Target="../tags/tag22.xml"/><Relationship Id="rId23" Type="http://schemas.openxmlformats.org/officeDocument/2006/relationships/image" Target="../media/image7.png"/><Relationship Id="rId10" Type="http://schemas.openxmlformats.org/officeDocument/2006/relationships/tags" Target="../tags/tag17.xml"/><Relationship Id="rId19" Type="http://schemas.openxmlformats.org/officeDocument/2006/relationships/image" Target="../media/image3.png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tags" Target="../tags/tag21.xml"/><Relationship Id="rId2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10" Type="http://schemas.openxmlformats.org/officeDocument/2006/relationships/image" Target="../media/image10.png"/><Relationship Id="rId4" Type="http://schemas.openxmlformats.org/officeDocument/2006/relationships/tags" Target="../tags/tag26.xml"/><Relationship Id="rId9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6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11.png"/><Relationship Id="rId5" Type="http://schemas.openxmlformats.org/officeDocument/2006/relationships/tags" Target="../tags/tag34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33.xml"/><Relationship Id="rId9" Type="http://schemas.openxmlformats.org/officeDocument/2006/relationships/tags" Target="../tags/tag38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10.png"/><Relationship Id="rId5" Type="http://schemas.openxmlformats.org/officeDocument/2006/relationships/tags" Target="../tags/tag43.xml"/><Relationship Id="rId10" Type="http://schemas.openxmlformats.org/officeDocument/2006/relationships/image" Target="../media/image9.png"/><Relationship Id="rId4" Type="http://schemas.openxmlformats.org/officeDocument/2006/relationships/tags" Target="../tags/tag42.xml"/><Relationship Id="rId9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image" Target="../media/image10.png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12" Type="http://schemas.openxmlformats.org/officeDocument/2006/relationships/image" Target="../media/image9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51.xml"/><Relationship Id="rId10" Type="http://schemas.openxmlformats.org/officeDocument/2006/relationships/tags" Target="../tags/tag56.xml"/><Relationship Id="rId4" Type="http://schemas.openxmlformats.org/officeDocument/2006/relationships/tags" Target="../tags/tag50.xml"/><Relationship Id="rId9" Type="http://schemas.openxmlformats.org/officeDocument/2006/relationships/tags" Target="../tags/tag55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5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9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4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image" Target="../media/image10.png"/><Relationship Id="rId5" Type="http://schemas.openxmlformats.org/officeDocument/2006/relationships/tags" Target="../tags/tag70.xml"/><Relationship Id="rId10" Type="http://schemas.openxmlformats.org/officeDocument/2006/relationships/image" Target="../media/image9.png"/><Relationship Id="rId4" Type="http://schemas.openxmlformats.org/officeDocument/2006/relationships/tags" Target="../tags/tag69.xml"/><Relationship Id="rId9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节标题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:\Users\GB50W33\Desktop\5个分层动画PPT 2\宇宙\背景5.png背景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rcRect l="-1491" b="-2505"/>
          <a:stretch>
            <a:fillRect/>
          </a:stretch>
        </p:blipFill>
        <p:spPr>
          <a:xfrm>
            <a:off x="241300" y="-5715"/>
            <a:ext cx="11947525" cy="6676390"/>
          </a:xfrm>
          <a:prstGeom prst="rect">
            <a:avLst/>
          </a:prstGeom>
        </p:spPr>
      </p:pic>
      <p:pic>
        <p:nvPicPr>
          <p:cNvPr id="11" name="图片 10" descr="背景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9752965" y="-5715"/>
            <a:ext cx="2442210" cy="159385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  <a:lvl2pPr indent="0" eaLnBrk="1" fontAlgn="auto" latinLnBrk="0" hangingPunct="1"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2pPr>
            <a:lvl3pPr indent="0" eaLnBrk="1" fontAlgn="auto" latinLnBrk="0" hangingPunct="1"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3pPr>
            <a:lvl4pPr indent="0" eaLnBrk="1" fontAlgn="auto" latinLnBrk="0" hangingPunct="1"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4pPr>
            <a:lvl5pPr indent="0" eaLnBrk="1" fontAlgn="auto" latinLnBrk="0" hangingPunct="1"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5242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GB50W33\Desktop\5个分层动画PPT 2\宇宙\背景5.png背景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rcRect l="-1491" b="-2505"/>
          <a:stretch>
            <a:fillRect/>
          </a:stretch>
        </p:blipFill>
        <p:spPr>
          <a:xfrm>
            <a:off x="241300" y="-5715"/>
            <a:ext cx="11947525" cy="6676390"/>
          </a:xfrm>
          <a:prstGeom prst="rect">
            <a:avLst/>
          </a:prstGeom>
        </p:spPr>
      </p:pic>
      <p:pic>
        <p:nvPicPr>
          <p:cNvPr id="10" name="图片 9" descr="背景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9752965" y="-5715"/>
            <a:ext cx="2442210" cy="1593850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  <a:ea typeface="汉仪雅酷黑简" panose="00020600040101010101" pitchFamily="18" charset="-122"/>
              </a:defRPr>
            </a:lvl1pPr>
            <a:lvl2pPr>
              <a:defRPr b="0" baseline="0">
                <a:solidFill>
                  <a:schemeClr val="bg1"/>
                </a:solidFill>
                <a:ea typeface="汉仪雅酷黑简" panose="00020600040101010101" pitchFamily="18" charset="-122"/>
              </a:defRPr>
            </a:lvl2pPr>
            <a:lvl3pPr>
              <a:defRPr b="0" baseline="0">
                <a:solidFill>
                  <a:schemeClr val="bg1"/>
                </a:solidFill>
                <a:ea typeface="汉仪雅酷黑简" panose="00020600040101010101" pitchFamily="18" charset="-122"/>
              </a:defRPr>
            </a:lvl3pPr>
            <a:lvl4pPr>
              <a:defRPr b="0" baseline="0">
                <a:solidFill>
                  <a:schemeClr val="bg1"/>
                </a:solidFill>
                <a:ea typeface="汉仪雅酷黑简" panose="00020600040101010101" pitchFamily="18" charset="-122"/>
              </a:defRPr>
            </a:lvl4pPr>
            <a:lvl5pPr>
              <a:defRPr b="0" baseline="0">
                <a:solidFill>
                  <a:schemeClr val="bg1"/>
                </a:solidFill>
                <a:ea typeface="汉仪雅酷黑简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/>
        <p:txBody>
          <a:bodyPr/>
          <a:lstStyle>
            <a:lvl1pPr>
              <a:defRPr b="0" baseline="0">
                <a:ea typeface="汉仪雅酷黑简" panose="00020600040101010101" pitchFamily="18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/>
        <p:txBody>
          <a:bodyPr/>
          <a:lstStyle>
            <a:lvl1pPr>
              <a:defRPr b="0" baseline="0">
                <a:ea typeface="汉仪雅酷黑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/>
        <p:txBody>
          <a:bodyPr/>
          <a:lstStyle>
            <a:lvl1pPr>
              <a:defRPr b="0" baseline="0">
                <a:ea typeface="汉仪雅酷黑简" panose="00020600040101010101" pitchFamily="18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6213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光晕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539115" y="303530"/>
            <a:ext cx="11120120" cy="6255385"/>
          </a:xfrm>
          <a:prstGeom prst="rect">
            <a:avLst/>
          </a:prstGeom>
        </p:spPr>
      </p:pic>
      <p:pic>
        <p:nvPicPr>
          <p:cNvPr id="18" name="图片 17" descr="C:\Users\GB50W33\Desktop\5个分层动画PPT 2\宇宙\背景2.png背景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8"/>
          <a:srcRect/>
          <a:stretch>
            <a:fillRect/>
          </a:stretch>
        </p:blipFill>
        <p:spPr>
          <a:xfrm>
            <a:off x="34925" y="0"/>
            <a:ext cx="12119610" cy="6817360"/>
          </a:xfrm>
          <a:prstGeom prst="rect">
            <a:avLst/>
          </a:prstGeom>
        </p:spPr>
      </p:pic>
      <p:pic>
        <p:nvPicPr>
          <p:cNvPr id="19" name="图片 18" descr="C:\Users\GB50W33\Desktop\5个分层动画PPT 2\宇宙\背景5.png背景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9"/>
          <a:srcRect/>
          <a:stretch>
            <a:fillRect/>
          </a:stretch>
        </p:blipFill>
        <p:spPr>
          <a:xfrm>
            <a:off x="539115" y="303848"/>
            <a:ext cx="11120120" cy="6254750"/>
          </a:xfrm>
          <a:prstGeom prst="rect">
            <a:avLst/>
          </a:prstGeom>
        </p:spPr>
      </p:pic>
      <p:pic>
        <p:nvPicPr>
          <p:cNvPr id="20" name="图片 19" descr="C:\Users\GB50W33\Desktop\5个分层动画PPT 2\宇宙\背景3.png背景3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20"/>
          <a:srcRect/>
          <a:stretch>
            <a:fillRect/>
          </a:stretch>
        </p:blipFill>
        <p:spPr>
          <a:xfrm>
            <a:off x="539115" y="303848"/>
            <a:ext cx="11120120" cy="6254750"/>
          </a:xfrm>
          <a:prstGeom prst="rect">
            <a:avLst/>
          </a:prstGeom>
        </p:spPr>
      </p:pic>
      <p:pic>
        <p:nvPicPr>
          <p:cNvPr id="21" name="图片 20" descr="C:\Users\GB50W33\Desktop\5个分层动画PPT 2\宇宙\背景4.png背景4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21"/>
          <a:srcRect/>
          <a:stretch>
            <a:fillRect/>
          </a:stretch>
        </p:blipFill>
        <p:spPr>
          <a:xfrm>
            <a:off x="539115" y="303848"/>
            <a:ext cx="11120120" cy="6254750"/>
          </a:xfrm>
          <a:prstGeom prst="rect">
            <a:avLst/>
          </a:prstGeom>
        </p:spPr>
      </p:pic>
      <p:pic>
        <p:nvPicPr>
          <p:cNvPr id="22" name="图片 21" descr="C:\Users\GB50W33\Desktop\5个分层动画PPT 2\宇宙\背景6.png背景6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22"/>
          <a:srcRect/>
          <a:stretch>
            <a:fillRect/>
          </a:stretch>
        </p:blipFill>
        <p:spPr>
          <a:xfrm>
            <a:off x="539115" y="303848"/>
            <a:ext cx="11120120" cy="6254750"/>
          </a:xfrm>
          <a:prstGeom prst="rect">
            <a:avLst/>
          </a:prstGeom>
        </p:spPr>
      </p:pic>
      <p:pic>
        <p:nvPicPr>
          <p:cNvPr id="23" name="图片 22" descr="C:\Users\GB50W33\Desktop\5个分层动画PPT 2\宇宙\背景8.png背景8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23"/>
          <a:srcRect/>
          <a:stretch>
            <a:fillRect/>
          </a:stretch>
        </p:blipFill>
        <p:spPr>
          <a:xfrm>
            <a:off x="539115" y="303848"/>
            <a:ext cx="11120120" cy="6254750"/>
          </a:xfrm>
          <a:prstGeom prst="rect">
            <a:avLst/>
          </a:prstGeom>
        </p:spPr>
      </p:pic>
      <p:pic>
        <p:nvPicPr>
          <p:cNvPr id="24" name="图片 23" descr="C:\Users\GB50W33\Desktop\5个分层动画PPT 2\宇宙\背景7.png背景7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24"/>
          <a:srcRect/>
          <a:stretch>
            <a:fillRect/>
          </a:stretch>
        </p:blipFill>
        <p:spPr>
          <a:xfrm>
            <a:off x="539115" y="301308"/>
            <a:ext cx="11120120" cy="6254750"/>
          </a:xfrm>
          <a:prstGeom prst="rect">
            <a:avLst/>
          </a:prstGeom>
        </p:spPr>
      </p:pic>
      <p:sp>
        <p:nvSpPr>
          <p:cNvPr id="15" name="矩形 14"/>
          <p:cNvSpPr/>
          <p:nvPr userDrawn="1">
            <p:custDataLst>
              <p:tags r:id="rId9"/>
            </p:custDataLst>
          </p:nvPr>
        </p:nvSpPr>
        <p:spPr>
          <a:xfrm>
            <a:off x="7236599" y="1764814"/>
            <a:ext cx="871538" cy="20642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baseline="0">
              <a:latin typeface="Arial" panose="020B0604020202020204" pitchFamily="34" charset="0"/>
              <a:ea typeface="汉仪雅酷黑简" panose="00020600040101010101" pitchFamily="18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4" name="文本占位符 53"/>
          <p:cNvSpPr>
            <a:spLocks noGrp="1"/>
          </p:cNvSpPr>
          <p:nvPr>
            <p:ph type="body" sz="quarter" idx="14" hasCustomPrompt="1"/>
            <p:custDataLst>
              <p:tags r:id="rId13"/>
            </p:custDataLst>
          </p:nvPr>
        </p:nvSpPr>
        <p:spPr>
          <a:xfrm>
            <a:off x="7146000" y="4946400"/>
            <a:ext cx="2397600" cy="4140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0" spc="200" baseline="0">
                <a:solidFill>
                  <a:schemeClr val="accent6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汇报人姓名</a:t>
            </a:r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7084800" y="3542400"/>
            <a:ext cx="2646000" cy="288000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0" spc="35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单击添加副标题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5"/>
            </p:custDataLst>
          </p:nvPr>
        </p:nvSpPr>
        <p:spPr>
          <a:xfrm>
            <a:off x="7088400" y="2138400"/>
            <a:ext cx="4881600" cy="1314000"/>
          </a:xfrm>
        </p:spPr>
        <p:txBody>
          <a:bodyPr vert="horz" lIns="90000" tIns="0" rIns="9000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10000"/>
              </a:lnSpc>
              <a:spcAft>
                <a:spcPts val="1000"/>
              </a:spcAft>
              <a:buNone/>
              <a:defRPr kumimoji="0" lang="zh-CN" altLang="en-US" sz="8000" b="0" i="0" u="none" strike="noStrike" kern="1200" cap="none" spc="27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dirty="0">
                <a:sym typeface="+mn-ea"/>
              </a:rPr>
              <a:t>添加标题</a:t>
            </a:r>
            <a:endParaRPr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743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0103 0.000669551 C -0.000617829 -0.0027398 0.00116917 -0.00724318 0.00308777 -0.00938201 C 0.00500641 -0.0115205 0.00633362 -0.0104897 0.00605051 -0.00708071 C 0.0057673 -0.00367117 0.00398026 0.000832026 0.00206143 0.00297127 C 0.000142821 0.00511026 -0.00118421 0.00407901 -0.00090103 0.000669551 Z " pathEditMode="relative" rAng="-1631059920" ptsTypes="">
                                      <p:cBhvr>
                                        <p:cTn id="6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28243 -0.00747881 C 0.00760696 -0.00988623 0.00394802 -0.00984263 0.000114403 -0.00738046 C -0.00371908 -0.00491842 -0.0062817 -0.000966619 -0.00560626 0.00144077 C -0.00493084 0.00384837 -0.00127195 0.00380429 0.00256161 0.00134231 C 0.00639523 -0.00111975 0.00895771 -0.00507142 0.00828243 -0.00747881 Z " pathEditMode="relative" rAng="2003435520" ptsTypes="">
                                      <p:cBhvr>
                                        <p:cTn id="8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" y="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28927 -0.00628799 C 0.00453614 -0.00491158 0.00347699 -0.00252917 0.00192494 -0.000969925 C 0.000373083 0.000589094 -0.00108676 0.00073734 -0.00133361 -0.000639031 C -0.00158043 -0.00201545 -0.000521312 -0.00439786 0.00103054 -0.00595691 C 0.00258258 -0.00751624 0.00404242 -0.00766446 0.00428927 -0.00628799 Z " pathEditMode="relative" rAng="2003435520" ptsTypes="">
                                      <p:cBhvr>
                                        <p:cTn id="10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63059 -0.00637286 C 0.0094851 -0.00321969 0.0075824 0.0010654 0.00438372 0.00319203 C 0.00118519 0.00531856 -0.00210446 0.0044855 -0.00295899 0.00133238 C -0.0038135 -0.00182074 -0.00191091 -0.00610583 0.00128759 -0.00823239 C 0.00448633 -0.0103589 0.00777609 -0.009526 0.00863059 -0.00637286 Z " pathEditMode="relative" rAng="2003435520" ptsTypes="">
                                      <p:cBhvr>
                                        <p:cTn id="12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7365 0.00488483 C 0.0201077 0.022176 0.00752577 0.0322277 -0.00434847 0.0273216 C -0.0162221 0.0224155 -0.0229141 0.00439982 -0.0192851 -0.0128905 C -0.0156564 -0.0301814 -0.00307472 -0.0402327 0.0087992 -0.0353269 C 0.0206731 -0.0304206 0.0273649 -0.0124055 0.0237365 0.00488483 Z " pathEditMode="relative" rAng="1602224100" ptsTypes="">
                                      <p:cBhvr>
                                        <p:cTn id="14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" y="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7467 -0.0176533 C 0.0296835 0.00290025 0.0208822 0.0251952 0.00710094 0.0321124 C -0.00668086 0.0390301 -0.0202488 0.0279631 -0.0231857 0.00740951 C -0.0261226 -0.0131439 -0.0173216 -0.0354389 -0.00353986 -0.0423565 C 0.0102415 -0.0492736 0.02381 -0.0382066 0.0267467 -0.0176533 Z " pathEditMode="relative" rAng="469762020" ptsTypes="">
                                      <p:cBhvr>
                                        <p:cTn id="16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7612 -0.0116318 C 0.0509876 0.0209831 0.0317642 0.0464622 0.00685289 0.0452416 C -0.0180588 0.0440216 -0.0392714 0.0165614 -0.0404972 -0.0160532 C -0.0417236 -0.0486674 -0.0225005 -0.0741467 0.0024106 -0.0729263 C 0.0273224 -0.0717063 0.0485352 -0.0442462 0.0497612 -0.0116318 Z " pathEditMode="relative" rAng="1161822180" ptsTypes="">
                                      <p:cBhvr>
                                        <p:cTn id="1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" y="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2483 -0.00973237 C 0.0321546 0.0140726 0.0181222 0.0328908 0.00192627 0.0322729 C -0.0142701 0.0316545 -0.0265266 0.0118329 -0.0254327 -0.0119725 C -0.0243388 -0.0357773 -0.0103067 -0.0545957 0.00588964 -0.0539776 C 0.0220855 -0.0533589 0.0343424 -0.0335378 0.0332483 -0.00973237 Z " pathEditMode="relative" rAng="1287651300" ptsTypes="">
                                      <p:cBhvr>
                                        <p:cTn id="20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" y="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GB50W33\Desktop\5个分层动画PPT 2\宇宙\背景5.png背景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rcRect l="-1491" b="-2505"/>
          <a:stretch>
            <a:fillRect/>
          </a:stretch>
        </p:blipFill>
        <p:spPr>
          <a:xfrm>
            <a:off x="241300" y="-5715"/>
            <a:ext cx="11947525" cy="6676390"/>
          </a:xfrm>
          <a:prstGeom prst="rect">
            <a:avLst/>
          </a:prstGeom>
        </p:spPr>
      </p:pic>
      <p:pic>
        <p:nvPicPr>
          <p:cNvPr id="10" name="图片 9" descr="背景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9745014" y="2236"/>
            <a:ext cx="2442210" cy="15938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7283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C:\Users\GB50W33\Desktop\5个分层动画PPT 2\宇宙\背景5.png背景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/>
          <a:srcRect l="-1491" b="-2505"/>
          <a:stretch>
            <a:fillRect/>
          </a:stretch>
        </p:blipFill>
        <p:spPr>
          <a:xfrm>
            <a:off x="241300" y="-5715"/>
            <a:ext cx="11947525" cy="667639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baseline="0">
              <a:latin typeface="Arial" panose="020B0604020202020204" pitchFamily="34" charset="0"/>
              <a:ea typeface="汉仪雅酷黑简" panose="00020600040101010101" pitchFamily="18" charset="-122"/>
            </a:endParaRPr>
          </a:p>
        </p:txBody>
      </p:sp>
      <p:pic>
        <p:nvPicPr>
          <p:cNvPr id="12" name="图片 11" descr="背景6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9745014" y="2236"/>
            <a:ext cx="2442210" cy="15938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  <a:lvl2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2pPr>
            <a:lvl3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3pPr>
            <a:lvl4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4pPr>
            <a:lvl5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6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5"/>
            <p:custDataLst>
              <p:tags r:id="rId7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6"/>
            <p:custDataLst>
              <p:tags r:id="rId8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2394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C:\Users\GB50W33\Desktop\5个分层动画PPT 2\宇宙\背景5.png背景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1"/>
          <a:srcRect l="-1491" b="-2505"/>
          <a:stretch>
            <a:fillRect/>
          </a:stretch>
        </p:blipFill>
        <p:spPr>
          <a:xfrm>
            <a:off x="241300" y="-5715"/>
            <a:ext cx="11947525" cy="6676390"/>
          </a:xfrm>
          <a:prstGeom prst="rect">
            <a:avLst/>
          </a:prstGeom>
        </p:spPr>
      </p:pic>
      <p:pic>
        <p:nvPicPr>
          <p:cNvPr id="13" name="图片 12" descr="背景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9745014" y="2236"/>
            <a:ext cx="2442210" cy="159385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1"/>
            <a:ext cx="482346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="0" baseline="0" dirty="0">
              <a:latin typeface="Arial" panose="020B0604020202020204" pitchFamily="34" charset="0"/>
              <a:ea typeface="汉仪雅酷黑简" panose="00020600040101010101" pitchFamily="18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  <a:lvl2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2pPr>
            <a:lvl3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3pPr>
            <a:lvl4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4pPr>
            <a:lvl5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  <a:lvl2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2pPr>
            <a:lvl3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3pPr>
            <a:lvl4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4pPr>
            <a:lvl5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7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8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9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25835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="0" baseline="0">
              <a:latin typeface="Arial" panose="020B0604020202020204" pitchFamily="34" charset="0"/>
              <a:ea typeface="汉仪雅酷黑简" panose="00020600040101010101" pitchFamily="18" charset="-122"/>
              <a:sym typeface="+mn-ea"/>
            </a:endParaRPr>
          </a:p>
        </p:txBody>
      </p:sp>
      <p:pic>
        <p:nvPicPr>
          <p:cNvPr id="13" name="图片 12" descr="背景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9745014" y="2236"/>
            <a:ext cx="2442210" cy="15938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  <a:lvl2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2pPr>
            <a:lvl3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3pPr>
            <a:lvl4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4pPr>
            <a:lvl5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6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7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8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33920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C:\Users\GB50W33\Desktop\5个分层动画PPT 2\宇宙\背景5.png背景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1"/>
          <a:srcRect l="-1491" b="-2505"/>
          <a:stretch>
            <a:fillRect/>
          </a:stretch>
        </p:blipFill>
        <p:spPr>
          <a:xfrm>
            <a:off x="241300" y="-5715"/>
            <a:ext cx="11947525" cy="6676390"/>
          </a:xfrm>
          <a:prstGeom prst="rect">
            <a:avLst/>
          </a:prstGeom>
        </p:spPr>
      </p:pic>
      <p:pic>
        <p:nvPicPr>
          <p:cNvPr id="13" name="图片 12" descr="背景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9752965" y="-5715"/>
            <a:ext cx="2442210" cy="159385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="0" baseline="0">
              <a:latin typeface="Arial" panose="020B0604020202020204" pitchFamily="34" charset="0"/>
              <a:ea typeface="汉仪雅酷黑简" panose="00020600040101010101" pitchFamily="18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  <a:lvl2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2pPr>
            <a:lvl3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3pPr>
            <a:lvl4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4pPr>
            <a:lvl5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6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7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8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9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48110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C:\Users\GB50W33\Desktop\5个分层动画PPT 2\宇宙\背景5.png背景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3"/>
          <a:srcRect l="-1491" b="-2505"/>
          <a:stretch>
            <a:fillRect/>
          </a:stretch>
        </p:blipFill>
        <p:spPr>
          <a:xfrm>
            <a:off x="241300" y="-5715"/>
            <a:ext cx="11947525" cy="667639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="0" baseline="0">
              <a:latin typeface="Arial" panose="020B0604020202020204" pitchFamily="34" charset="0"/>
              <a:ea typeface="汉仪雅酷黑简" panose="00020600040101010101" pitchFamily="18" charset="-122"/>
              <a:sym typeface="+mn-ea"/>
            </a:endParaRPr>
          </a:p>
        </p:txBody>
      </p:sp>
      <p:pic>
        <p:nvPicPr>
          <p:cNvPr id="15" name="图片 14" descr="背景6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4"/>
          <a:srcRect/>
          <a:stretch>
            <a:fillRect/>
          </a:stretch>
        </p:blipFill>
        <p:spPr>
          <a:xfrm>
            <a:off x="9752965" y="-5715"/>
            <a:ext cx="2442210" cy="15938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  <a:lvl2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2pPr>
            <a:lvl3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3pPr>
            <a:lvl4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4pPr>
            <a:lvl5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  <a:lvl2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2pPr>
            <a:lvl3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3pPr>
            <a:lvl4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4pPr>
            <a:lvl5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7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8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9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0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1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64396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C:\Users\GB50W33\Desktop\5个分层动画PPT 2\宇宙\背景5.png背景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/>
          <a:srcRect l="-1491" b="-2505"/>
          <a:stretch>
            <a:fillRect/>
          </a:stretch>
        </p:blipFill>
        <p:spPr>
          <a:xfrm>
            <a:off x="241300" y="-5715"/>
            <a:ext cx="11947525" cy="667639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="0" baseline="0">
              <a:latin typeface="Arial" panose="020B0604020202020204" pitchFamily="34" charset="0"/>
              <a:ea typeface="汉仪雅酷黑简" panose="00020600040101010101" pitchFamily="18" charset="-122"/>
              <a:sym typeface="+mn-ea"/>
            </a:endParaRPr>
          </a:p>
        </p:txBody>
      </p:sp>
      <p:pic>
        <p:nvPicPr>
          <p:cNvPr id="12" name="图片 11" descr="背景6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9752965" y="-5715"/>
            <a:ext cx="2442210" cy="15938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6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5"/>
            <p:custDataLst>
              <p:tags r:id="rId7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6"/>
            <p:custDataLst>
              <p:tags r:id="rId8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8167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光晕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539115" y="303530"/>
            <a:ext cx="11120120" cy="6255385"/>
          </a:xfrm>
          <a:prstGeom prst="rect">
            <a:avLst/>
          </a:prstGeom>
        </p:spPr>
      </p:pic>
      <p:pic>
        <p:nvPicPr>
          <p:cNvPr id="19" name="图片 18" descr="C:\Users\GB50W33\Desktop\5个分层动画PPT 2\宇宙\背景2.png背景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8"/>
          <a:srcRect/>
          <a:stretch>
            <a:fillRect/>
          </a:stretch>
        </p:blipFill>
        <p:spPr>
          <a:xfrm>
            <a:off x="34925" y="0"/>
            <a:ext cx="12119610" cy="6817360"/>
          </a:xfrm>
          <a:prstGeom prst="rect">
            <a:avLst/>
          </a:prstGeom>
        </p:spPr>
      </p:pic>
      <p:pic>
        <p:nvPicPr>
          <p:cNvPr id="20" name="图片 19" descr="C:\Users\GB50W33\Desktop\5个分层动画PPT 2\宇宙\背景5.png背景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9"/>
          <a:srcRect/>
          <a:stretch>
            <a:fillRect/>
          </a:stretch>
        </p:blipFill>
        <p:spPr>
          <a:xfrm>
            <a:off x="539115" y="303848"/>
            <a:ext cx="11120120" cy="6254750"/>
          </a:xfrm>
          <a:prstGeom prst="rect">
            <a:avLst/>
          </a:prstGeom>
        </p:spPr>
      </p:pic>
      <p:pic>
        <p:nvPicPr>
          <p:cNvPr id="21" name="图片 20" descr="C:\Users\GB50W33\Desktop\5个分层动画PPT 2\宇宙\背景3.png背景3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20"/>
          <a:srcRect/>
          <a:stretch>
            <a:fillRect/>
          </a:stretch>
        </p:blipFill>
        <p:spPr>
          <a:xfrm>
            <a:off x="539115" y="303848"/>
            <a:ext cx="11120120" cy="6254750"/>
          </a:xfrm>
          <a:prstGeom prst="rect">
            <a:avLst/>
          </a:prstGeom>
        </p:spPr>
      </p:pic>
      <p:pic>
        <p:nvPicPr>
          <p:cNvPr id="30" name="图片 29" descr="C:\Users\GB50W33\Desktop\5个分层动画PPT 2\宇宙\背景4.png背景4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21"/>
          <a:srcRect/>
          <a:stretch>
            <a:fillRect/>
          </a:stretch>
        </p:blipFill>
        <p:spPr>
          <a:xfrm>
            <a:off x="539115" y="303848"/>
            <a:ext cx="11120120" cy="6254750"/>
          </a:xfrm>
          <a:prstGeom prst="rect">
            <a:avLst/>
          </a:prstGeom>
        </p:spPr>
      </p:pic>
      <p:pic>
        <p:nvPicPr>
          <p:cNvPr id="31" name="图片 30" descr="C:\Users\GB50W33\Desktop\5个分层动画PPT 2\宇宙\背景6.png背景6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22"/>
          <a:srcRect/>
          <a:stretch>
            <a:fillRect/>
          </a:stretch>
        </p:blipFill>
        <p:spPr>
          <a:xfrm>
            <a:off x="539115" y="303848"/>
            <a:ext cx="11120120" cy="6254750"/>
          </a:xfrm>
          <a:prstGeom prst="rect">
            <a:avLst/>
          </a:prstGeom>
        </p:spPr>
      </p:pic>
      <p:pic>
        <p:nvPicPr>
          <p:cNvPr id="32" name="图片 31" descr="C:\Users\GB50W33\Desktop\5个分层动画PPT 2\宇宙\背景8.png背景8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23"/>
          <a:srcRect/>
          <a:stretch>
            <a:fillRect/>
          </a:stretch>
        </p:blipFill>
        <p:spPr>
          <a:xfrm>
            <a:off x="539115" y="303848"/>
            <a:ext cx="11120120" cy="6254750"/>
          </a:xfrm>
          <a:prstGeom prst="rect">
            <a:avLst/>
          </a:prstGeom>
        </p:spPr>
      </p:pic>
      <p:pic>
        <p:nvPicPr>
          <p:cNvPr id="33" name="图片 32" descr="C:\Users\GB50W33\Desktop\5个分层动画PPT 2\宇宙\背景7.png背景7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24"/>
          <a:srcRect/>
          <a:stretch>
            <a:fillRect/>
          </a:stretch>
        </p:blipFill>
        <p:spPr>
          <a:xfrm>
            <a:off x="539115" y="301308"/>
            <a:ext cx="11120120" cy="6254750"/>
          </a:xfrm>
          <a:prstGeom prst="rect">
            <a:avLst/>
          </a:prstGeom>
        </p:spPr>
      </p:pic>
      <p:sp>
        <p:nvSpPr>
          <p:cNvPr id="17" name="矩形 16"/>
          <p:cNvSpPr/>
          <p:nvPr userDrawn="1">
            <p:custDataLst>
              <p:tags r:id="rId9"/>
            </p:custDataLst>
          </p:nvPr>
        </p:nvSpPr>
        <p:spPr>
          <a:xfrm>
            <a:off x="7236599" y="1764814"/>
            <a:ext cx="871538" cy="20642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汉仪雅酷黑简" panose="00020600040101010101" pitchFamily="18" charset="-122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  <p:custDataLst>
              <p:tags r:id="rId13"/>
            </p:custDataLst>
          </p:nvPr>
        </p:nvSpPr>
        <p:spPr>
          <a:xfrm>
            <a:off x="7146000" y="4946400"/>
            <a:ext cx="2397600" cy="4140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accent6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9" name="副标题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7084800" y="3541223"/>
            <a:ext cx="2646000" cy="288000"/>
          </a:xfrm>
        </p:spPr>
        <p:txBody>
          <a:bodyPr lIns="90000" tIns="0" rIns="9000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编辑副标题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  <p:custDataLst>
              <p:tags r:id="rId15"/>
            </p:custDataLst>
          </p:nvPr>
        </p:nvSpPr>
        <p:spPr>
          <a:xfrm>
            <a:off x="7088400" y="2138400"/>
            <a:ext cx="4881600" cy="1314000"/>
          </a:xfrm>
        </p:spPr>
        <p:txBody>
          <a:bodyPr tIns="0" bIns="0" anchor="b" anchorCtr="0">
            <a:normAutofit/>
          </a:bodyPr>
          <a:lstStyle>
            <a:lvl1pPr>
              <a:lnSpc>
                <a:spcPct val="110000"/>
              </a:lnSpc>
              <a:spcAft>
                <a:spcPts val="1000"/>
              </a:spcAft>
              <a:defRPr sz="6400"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  <p:extLst>
      <p:ext uri="{BB962C8B-B14F-4D97-AF65-F5344CB8AC3E}">
        <p14:creationId xmlns:p14="http://schemas.microsoft.com/office/powerpoint/2010/main" val="224355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0103 0.000669551 C -0.000617829 -0.0027398 0.00116917 -0.00724318 0.00308777 -0.00938201 C 0.00500641 -0.0115205 0.00633362 -0.0104897 0.00605051 -0.00708071 C 0.0057673 -0.00367117 0.00398026 0.000832026 0.00206143 0.00297127 C 0.000142821 0.00511026 -0.00118421 0.00407901 -0.00090103 0.000669551 Z " pathEditMode="relative" rAng="-1631059920" ptsTypes="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28243 -0.00747881 C 0.00760696 -0.00988623 0.00394802 -0.00984263 0.000114403 -0.00738046 C -0.00371908 -0.00491842 -0.0062817 -0.000966619 -0.00560626 0.00144077 C -0.00493084 0.00384837 -0.00127195 0.00380429 0.00256161 0.00134231 C 0.00639523 -0.00111975 0.00895771 -0.00507142 0.00828243 -0.00747881 Z " pathEditMode="relative" rAng="2003435520" ptsTypes="">
                                      <p:cBhvr>
                                        <p:cTn id="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" y="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28927 -0.00628799 C 0.00453614 -0.00491158 0.00347699 -0.00252917 0.00192494 -0.000969925 C 0.000373083 0.000589094 -0.00108676 0.00073734 -0.00133361 -0.000639031 C -0.00158043 -0.00201545 -0.000521312 -0.00439786 0.00103054 -0.00595691 C 0.00258258 -0.00751624 0.00404242 -0.00766446 0.00428927 -0.00628799 Z " pathEditMode="relative" rAng="2003435520" ptsTypes="">
                                      <p:cBhvr>
                                        <p:cTn id="10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63059 -0.00637286 C 0.0094851 -0.00321969 0.0075824 0.0010654 0.00438372 0.00319203 C 0.00118519 0.00531856 -0.00210446 0.0044855 -0.00295899 0.00133238 C -0.0038135 -0.00182074 -0.00191091 -0.00610583 0.00128759 -0.00823239 C 0.00448633 -0.0103589 0.00777609 -0.009526 0.00863059 -0.00637286 Z " pathEditMode="relative" rAng="2003435520" ptsTypes="">
                                      <p:cBhvr>
                                        <p:cTn id="12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7365 0.00488483 C 0.0201077 0.022176 0.00752577 0.0322277 -0.00434847 0.0273216 C -0.0162221 0.0224155 -0.0229141 0.00439982 -0.0192851 -0.0128905 C -0.0156564 -0.0301814 -0.00307472 -0.0402327 0.0087992 -0.0353269 C 0.0206731 -0.0304206 0.0273649 -0.0124055 0.0237365 0.00488483 Z " pathEditMode="relative" rAng="1602224100" ptsTypes="">
                                      <p:cBhvr>
                                        <p:cTn id="14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" y="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7467 -0.0176533 C 0.0296835 0.00290025 0.0208822 0.0251952 0.00710094 0.0321124 C -0.00668086 0.0390301 -0.0202488 0.0279631 -0.0231857 0.00740951 C -0.0261226 -0.0131439 -0.0173216 -0.0354389 -0.00353986 -0.0423565 C 0.0102415 -0.0492736 0.02381 -0.0382066 0.0267467 -0.0176533 Z " pathEditMode="relative" rAng="469762020" ptsTypes="">
                                      <p:cBhvr>
                                        <p:cTn id="16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7612 -0.0116318 C 0.0509876 0.0209831 0.0317642 0.0464622 0.00685289 0.0452416 C -0.0180588 0.0440216 -0.0392714 0.0165614 -0.0404972 -0.0160532 C -0.0417236 -0.0486674 -0.0225005 -0.0741467 0.0024106 -0.0729263 C 0.0273224 -0.0717063 0.0485352 -0.0442462 0.0497612 -0.0116318 Z " pathEditMode="relative" rAng="1161822180" ptsTypes="">
                                      <p:cBhvr>
                                        <p:cTn id="18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" y="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2483 -0.00973237 C 0.0321546 0.0140726 0.0181222 0.0328908 0.00192627 0.0322729 C -0.0142701 0.0316545 -0.0265266 0.0118329 -0.0254327 -0.0119725 C -0.0243388 -0.0357773 -0.0103067 -0.0545957 0.00588964 -0.0539776 C 0.0220855 -0.0533589 0.0343424 -0.0335378 0.0332483 -0.00973237 Z " pathEditMode="relative" rAng="1287651300" ptsTypes="">
                                      <p:cBhvr>
                                        <p:cTn id="20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" y="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:\Users\GB50W33\Desktop\5个分层动画PPT 2\宇宙\背景5.png背景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rcRect l="-1491" b="-2505"/>
          <a:stretch>
            <a:fillRect/>
          </a:stretch>
        </p:blipFill>
        <p:spPr>
          <a:xfrm>
            <a:off x="241300" y="-5715"/>
            <a:ext cx="11947525" cy="6676390"/>
          </a:xfrm>
          <a:prstGeom prst="rect">
            <a:avLst/>
          </a:prstGeom>
        </p:spPr>
      </p:pic>
      <p:pic>
        <p:nvPicPr>
          <p:cNvPr id="11" name="图片 10" descr="背景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9752965" y="-5715"/>
            <a:ext cx="2442210" cy="15938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6555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201525" cy="6880225"/>
          </a:xfrm>
          <a:prstGeom prst="rect">
            <a:avLst/>
          </a:prstGeom>
          <a:solidFill>
            <a:srgbClr val="0D26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baseline="0">
              <a:latin typeface="Arial" panose="020B0604020202020204" pitchFamily="34" charset="0"/>
              <a:ea typeface="汉仪雅酷黑简" panose="00020600040101010101" pitchFamily="18" charset="-122"/>
            </a:endParaRPr>
          </a:p>
        </p:txBody>
      </p:sp>
      <p:pic>
        <p:nvPicPr>
          <p:cNvPr id="8" name="图片 7" descr="C:\Users\GB50W33\Desktop\5个分层动画PPT 2\宇宙\背景5.png背景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0" y="0"/>
            <a:ext cx="8116570" cy="6884035"/>
          </a:xfrm>
          <a:prstGeom prst="rect">
            <a:avLst/>
          </a:prstGeom>
        </p:spPr>
      </p:pic>
      <p:pic>
        <p:nvPicPr>
          <p:cNvPr id="9" name="图片 8" descr="背景6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2"/>
          <a:srcRect l="9479" t="49444" r="59557" b="14630"/>
          <a:stretch>
            <a:fillRect/>
          </a:stretch>
        </p:blipFill>
        <p:spPr>
          <a:xfrm>
            <a:off x="6268720" y="0"/>
            <a:ext cx="5948680" cy="38830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45" h="3880">
                <a:moveTo>
                  <a:pt x="0" y="0"/>
                </a:moveTo>
                <a:lnTo>
                  <a:pt x="5432" y="0"/>
                </a:lnTo>
                <a:cubicBezTo>
                  <a:pt x="5715" y="0"/>
                  <a:pt x="5945" y="230"/>
                  <a:pt x="5945" y="513"/>
                </a:cubicBezTo>
                <a:lnTo>
                  <a:pt x="5945" y="3822"/>
                </a:lnTo>
                <a:cubicBezTo>
                  <a:pt x="5945" y="3840"/>
                  <a:pt x="5944" y="3857"/>
                  <a:pt x="5942" y="3874"/>
                </a:cubicBezTo>
                <a:lnTo>
                  <a:pt x="5942" y="3880"/>
                </a:lnTo>
                <a:lnTo>
                  <a:pt x="0" y="388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472400" y="2610000"/>
            <a:ext cx="4842000" cy="928800"/>
          </a:xfrm>
        </p:spPr>
        <p:txBody>
          <a:bodyPr lIns="90000" tIns="0" rIns="90000" bIns="0" anchor="b" anchorCtr="0">
            <a:normAutofit/>
          </a:bodyPr>
          <a:lstStyle>
            <a:lvl1pPr>
              <a:lnSpc>
                <a:spcPct val="100000"/>
              </a:lnSpc>
              <a:defRPr sz="5400" b="0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单击添加标题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1540800" y="3564000"/>
            <a:ext cx="3790800" cy="4752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000" b="0" i="0" u="none" strike="noStrike" kern="1200" cap="none" spc="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单击此处添加副标题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9"/>
            </p:custDataLst>
          </p:nvPr>
        </p:nvSpPr>
        <p:spPr>
          <a:xfrm>
            <a:off x="1638300" y="4143375"/>
            <a:ext cx="1957070" cy="914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baseline="0">
              <a:latin typeface="Arial" panose="020B0604020202020204" pitchFamily="34" charset="0"/>
              <a:ea typeface="汉仪雅酷黑简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3640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C:\Users\GB50W33\Desktop\5个分层动画PPT 2\宇宙\背景5.png背景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/>
          <a:srcRect l="-1491" b="-2505"/>
          <a:stretch>
            <a:fillRect/>
          </a:stretch>
        </p:blipFill>
        <p:spPr>
          <a:xfrm>
            <a:off x="241300" y="-5715"/>
            <a:ext cx="11947525" cy="6676390"/>
          </a:xfrm>
          <a:prstGeom prst="rect">
            <a:avLst/>
          </a:prstGeom>
        </p:spPr>
      </p:pic>
      <p:pic>
        <p:nvPicPr>
          <p:cNvPr id="12" name="图片 11" descr="背景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9752965" y="-5715"/>
            <a:ext cx="2442210" cy="15938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  <a:lvl2pPr>
              <a:defRPr sz="1600"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2pPr>
            <a:lvl3pPr>
              <a:defRPr sz="1600"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3pPr>
            <a:lvl4pPr>
              <a:defRPr sz="1600"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4pPr>
            <a:lvl5pPr>
              <a:defRPr sz="1600" b="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9102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C:\Users\GB50W33\Desktop\5个分层动画PPT 2\宇宙\背景5.png背景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2"/>
          <a:srcRect l="-1491" b="-2505"/>
          <a:stretch>
            <a:fillRect/>
          </a:stretch>
        </p:blipFill>
        <p:spPr>
          <a:xfrm>
            <a:off x="241300" y="-5715"/>
            <a:ext cx="11947525" cy="6676390"/>
          </a:xfrm>
          <a:prstGeom prst="rect">
            <a:avLst/>
          </a:prstGeom>
        </p:spPr>
      </p:pic>
      <p:pic>
        <p:nvPicPr>
          <p:cNvPr id="14" name="图片 13" descr="背景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9752965" y="-5715"/>
            <a:ext cx="2442210" cy="15938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4931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GB50W33\Desktop\5个分层动画PPT 2\宇宙\背景5.png背景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0" y="0"/>
            <a:ext cx="8116570" cy="6857365"/>
          </a:xfrm>
          <a:prstGeom prst="rect">
            <a:avLst/>
          </a:prstGeom>
        </p:spPr>
      </p:pic>
      <p:pic>
        <p:nvPicPr>
          <p:cNvPr id="10" name="图片 9" descr="背景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9"/>
          <a:srcRect l="31375" t="45528" r="49307" b="27623"/>
          <a:stretch>
            <a:fillRect/>
          </a:stretch>
        </p:blipFill>
        <p:spPr>
          <a:xfrm flipH="1">
            <a:off x="294640" y="2174240"/>
            <a:ext cx="5991860" cy="46850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="0" baseline="0">
                <a:ea typeface="汉仪雅酷黑简" panose="00020600040101010101" pitchFamily="18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="0" baseline="0">
                <a:ea typeface="汉仪雅酷黑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="0" baseline="0">
                <a:ea typeface="汉仪雅酷黑简" panose="00020600040101010101" pitchFamily="18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4231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3429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C:\Users\GB50W33\Desktop\5个分层动画PPT 2\宇宙\背景5.png背景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/>
          <a:srcRect l="-1491" b="-2505"/>
          <a:stretch>
            <a:fillRect/>
          </a:stretch>
        </p:blipFill>
        <p:spPr>
          <a:xfrm>
            <a:off x="241300" y="-5715"/>
            <a:ext cx="11947525" cy="6676390"/>
          </a:xfrm>
          <a:prstGeom prst="rect">
            <a:avLst/>
          </a:prstGeom>
        </p:spPr>
      </p:pic>
      <p:pic>
        <p:nvPicPr>
          <p:cNvPr id="12" name="图片 11" descr="背景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9752965" y="-5715"/>
            <a:ext cx="2442210" cy="15938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="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6299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 Light" panose="020B0502040204020203" pitchFamily="34" charset="-122"/>
              </a:defRPr>
            </a:lvl1pPr>
          </a:lstStyle>
          <a:p>
            <a:fld id="{BB9B6E86-A6BB-48CD-A263-B8E28C700D4F}" type="datetimeFigureOut">
              <a:rPr lang="zh-CN" altLang="en-US" smtClean="0"/>
              <a:t>2022/12/23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 Light" panose="020B0502040204020203" pitchFamily="34" charset="-122"/>
              </a:defRPr>
            </a:lvl1pPr>
          </a:lstStyle>
          <a:p>
            <a:fld id="{FE1E4F4C-FBC5-40C9-BF6F-0796B22E846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65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bg1"/>
          </a:solidFill>
          <a:uFillTx/>
          <a:latin typeface="Arial" panose="020B0604020202020204" pitchFamily="34" charset="0"/>
          <a:ea typeface="汉仪雅酷黑 65W" panose="020B0604020202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汉仪雅酷黑 65W" panose="020B0604020202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汉仪雅酷黑 65W" panose="020B0604020202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汉仪雅酷黑 65W" panose="020B0604020202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汉仪雅酷黑 65W" panose="020B0604020202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汉仪雅酷黑 65W" panose="020B0604020202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65.xml"/><Relationship Id="rId1" Type="http://schemas.openxmlformats.org/officeDocument/2006/relationships/tags" Target="../tags/tag16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4803464" y="3627523"/>
            <a:ext cx="7388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康娃娃体W5" panose="040B0509000000000000" pitchFamily="81" charset="-122"/>
                <a:ea typeface="华康娃娃体W5" panose="040B0509000000000000" pitchFamily="81" charset="-122"/>
              </a:rPr>
              <a:t>制作人：叶绿素</a:t>
            </a:r>
            <a:endParaRPr lang="zh-CN" altLang="en-US" sz="3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03464" y="1446885"/>
            <a:ext cx="7339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海报体W12(P)" panose="040B0C00000000000000" pitchFamily="82" charset="-122"/>
                <a:ea typeface="华康海报体W12(P)" panose="040B0C00000000000000" pitchFamily="82" charset="-122"/>
                <a:cs typeface="Gen Jyuu Gothic X Monospace Bol" panose="020B0609020203020207" pitchFamily="49" charset="-128"/>
              </a:rPr>
              <a:t>数据可视化</a:t>
            </a:r>
          </a:p>
        </p:txBody>
      </p:sp>
      <p:sp>
        <p:nvSpPr>
          <p:cNvPr id="15" name="椭圆 14"/>
          <p:cNvSpPr/>
          <p:nvPr/>
        </p:nvSpPr>
        <p:spPr>
          <a:xfrm>
            <a:off x="317294" y="1012522"/>
            <a:ext cx="4354285" cy="435428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22" name="大演PPT工作室制作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705" flipH="1">
            <a:off x="198661" y="2262348"/>
            <a:ext cx="4408252" cy="34390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03" y="1773380"/>
            <a:ext cx="2907777" cy="12210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056004" y="2574502"/>
            <a:ext cx="2842141" cy="228355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感谢聆听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31大演PPT工作室制作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436758">
            <a:off x="-275788" y="2274558"/>
            <a:ext cx="5727017" cy="2916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0" name="文本框 19"/>
          <p:cNvSpPr txBox="1">
            <a:spLocks noChangeArrowheads="1"/>
          </p:cNvSpPr>
          <p:nvPr/>
        </p:nvSpPr>
        <p:spPr bwMode="auto">
          <a:xfrm>
            <a:off x="7403704" y="906025"/>
            <a:ext cx="30797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华康娃娃体W5" panose="040B0509000000000000" pitchFamily="81" charset="-122"/>
                <a:ea typeface="华康娃娃体W5" panose="040B0509000000000000" pitchFamily="81" charset="-122"/>
              </a:rPr>
              <a:t>项目简介</a:t>
            </a:r>
          </a:p>
        </p:txBody>
      </p:sp>
      <p:sp>
        <p:nvSpPr>
          <p:cNvPr id="4106" name="文本框 25"/>
          <p:cNvSpPr txBox="1">
            <a:spLocks noChangeArrowheads="1"/>
          </p:cNvSpPr>
          <p:nvPr/>
        </p:nvSpPr>
        <p:spPr bwMode="auto">
          <a:xfrm>
            <a:off x="8070454" y="2885396"/>
            <a:ext cx="272203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华康娃娃体W5" panose="040B0509000000000000" pitchFamily="81" charset="-122"/>
                <a:ea typeface="华康娃娃体W5" panose="040B0509000000000000" pitchFamily="81" charset="-122"/>
              </a:rPr>
              <a:t>项目效果展示</a:t>
            </a:r>
          </a:p>
        </p:txBody>
      </p:sp>
      <p:pic>
        <p:nvPicPr>
          <p:cNvPr id="4107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80720" y="1135367"/>
            <a:ext cx="560832" cy="50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8" name="文本框 30"/>
          <p:cNvSpPr txBox="1">
            <a:spLocks noChangeArrowheads="1"/>
          </p:cNvSpPr>
          <p:nvPr/>
        </p:nvSpPr>
        <p:spPr bwMode="auto">
          <a:xfrm>
            <a:off x="477065" y="457616"/>
            <a:ext cx="45246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sz="3600" dirty="0">
                <a:solidFill>
                  <a:schemeClr val="accent1"/>
                </a:solidFill>
                <a:latin typeface="华康娃娃体W5" panose="040B0509000000000000" pitchFamily="81" charset="-122"/>
                <a:ea typeface="华康娃娃体W5" panose="040B0509000000000000" pitchFamily="81" charset="-122"/>
              </a:rPr>
              <a:t>目录 </a:t>
            </a:r>
            <a:r>
              <a:rPr lang="en-US" altLang="zh-CN" sz="3600" dirty="0">
                <a:solidFill>
                  <a:schemeClr val="accent1"/>
                </a:solidFill>
                <a:latin typeface="华康娃娃体W5" panose="040B0509000000000000" pitchFamily="81" charset="-122"/>
                <a:ea typeface="华康娃娃体W5" panose="040B0509000000000000" pitchFamily="81" charset="-122"/>
              </a:rPr>
              <a:t>/ </a:t>
            </a:r>
            <a:r>
              <a:rPr lang="en-US" altLang="zh-CN" sz="3200" dirty="0">
                <a:solidFill>
                  <a:schemeClr val="accent1"/>
                </a:solidFill>
                <a:latin typeface="华康娃娃体W5" panose="040B0509000000000000" pitchFamily="81" charset="-122"/>
                <a:ea typeface="华康娃娃体W5" panose="040B0509000000000000" pitchFamily="81" charset="-122"/>
              </a:rPr>
              <a:t>CONTENTS</a:t>
            </a:r>
            <a:endParaRPr lang="zh-CN" altLang="en-US" sz="3200" dirty="0">
              <a:solidFill>
                <a:schemeClr val="accent1"/>
              </a:solidFill>
              <a:latin typeface="华康娃娃体W5" panose="040B0509000000000000" pitchFamily="81" charset="-122"/>
              <a:ea typeface="华康娃娃体W5" panose="040B0509000000000000" pitchFamily="81" charset="-122"/>
            </a:endParaRPr>
          </a:p>
        </p:txBody>
      </p:sp>
      <p:pic>
        <p:nvPicPr>
          <p:cNvPr id="4111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03704" y="3068138"/>
            <a:ext cx="558925" cy="50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23">
            <a:extLst>
              <a:ext uri="{FF2B5EF4-FFF2-40B4-BE49-F238E27FC236}">
                <a16:creationId xmlns:a16="http://schemas.microsoft.com/office/drawing/2014/main" id="{A87E3514-92BF-B1B5-49B8-D4ECB5898E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0391" y="5031639"/>
            <a:ext cx="272203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华康娃娃体W5" panose="040B0509000000000000" pitchFamily="81" charset="-122"/>
                <a:ea typeface="华康娃娃体W5" panose="040B0509000000000000" pitchFamily="81" charset="-122"/>
              </a:rPr>
              <a:t>项目总结</a:t>
            </a:r>
          </a:p>
        </p:txBody>
      </p:sp>
      <p:pic>
        <p:nvPicPr>
          <p:cNvPr id="3" name="图片 16">
            <a:extLst>
              <a:ext uri="{FF2B5EF4-FFF2-40B4-BE49-F238E27FC236}">
                <a16:creationId xmlns:a16="http://schemas.microsoft.com/office/drawing/2014/main" id="{D980A356-8D54-96FC-9DBB-5246D4CD73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0359" y="5201679"/>
            <a:ext cx="558925" cy="50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658679" y="1690577"/>
            <a:ext cx="8016949" cy="3817088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大演PPT工作室制作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03" y="3223005"/>
            <a:ext cx="5555179" cy="282886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07685" y="1997324"/>
            <a:ext cx="63157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0" i="1" dirty="0">
                <a:solidFill>
                  <a:schemeClr val="accent1">
                    <a:alpha val="20000"/>
                  </a:schemeClr>
                </a:solidFill>
                <a:latin typeface="Impact" panose="020B0806030902050204" pitchFamily="34" charset="0"/>
              </a:rPr>
              <a:t>Pro Introduce</a:t>
            </a:r>
            <a:endParaRPr lang="zh-CN" altLang="en-US" sz="10000" i="1" dirty="0">
              <a:solidFill>
                <a:schemeClr val="accent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964523" y="2838284"/>
            <a:ext cx="4751917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4400" dirty="0">
                <a:solidFill>
                  <a:schemeClr val="accent1"/>
                </a:solidFill>
                <a:latin typeface="华康娃娃体W5" panose="040B0509000000000000" pitchFamily="81" charset="-122"/>
                <a:ea typeface="华康娃娃体W5" panose="040B0509000000000000" pitchFamily="81" charset="-122"/>
              </a:rPr>
              <a:t>项目介绍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31" y="3435359"/>
            <a:ext cx="5196314" cy="26453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97442" y="1945763"/>
            <a:ext cx="10271051" cy="4635795"/>
          </a:xfrm>
          <a:prstGeom prst="rect">
            <a:avLst/>
          </a:prstGeom>
          <a:noFill/>
          <a:ln w="127000">
            <a:solidFill>
              <a:schemeClr val="bg1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60965" y="1682853"/>
            <a:ext cx="7001369" cy="45855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 Placeholder 32"/>
          <p:cNvSpPr txBox="1"/>
          <p:nvPr/>
        </p:nvSpPr>
        <p:spPr>
          <a:xfrm>
            <a:off x="1776239" y="2491516"/>
            <a:ext cx="6462158" cy="29682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应对现在数据可视化的趋势，越来越多企业需要在很多场景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营销数据，生产数据，用户数据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下使用，生态环境可视化图表来展示体现数据，让数据更加直观，数据特点更加突出。使用到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div +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css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布局，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flex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布局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, 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原生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js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 +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jquery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使用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, rem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适配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echarts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图表。结合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echarts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官网进行学习并操作。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50"/>
          <p:cNvSpPr txBox="1"/>
          <p:nvPr/>
        </p:nvSpPr>
        <p:spPr>
          <a:xfrm>
            <a:off x="3126039" y="465235"/>
            <a:ext cx="5939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1"/>
                </a:solidFill>
                <a:latin typeface="华康娃娃体W5" panose="040B0509000000000000" pitchFamily="81" charset="-122"/>
                <a:ea typeface="华康娃娃体W5" panose="040B0509000000000000" pitchFamily="81" charset="-122"/>
              </a:rPr>
              <a:t>项目介绍</a:t>
            </a:r>
            <a:endParaRPr lang="en-US" altLang="zh-CN" sz="3600" dirty="0">
              <a:solidFill>
                <a:schemeClr val="accent1"/>
              </a:solidFill>
              <a:latin typeface="华康娃娃体W5" panose="040B0509000000000000" pitchFamily="81" charset="-122"/>
              <a:ea typeface="华康娃娃体W5" panose="040B0509000000000000" pitchFamily="81" charset="-122"/>
            </a:endParaRPr>
          </a:p>
        </p:txBody>
      </p:sp>
      <p:sp>
        <p:nvSpPr>
          <p:cNvPr id="13" name="Rectangle 55"/>
          <p:cNvSpPr/>
          <p:nvPr/>
        </p:nvSpPr>
        <p:spPr>
          <a:xfrm>
            <a:off x="5772000" y="430096"/>
            <a:ext cx="6480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56">
            <a:extLst>
              <a:ext uri="{FF2B5EF4-FFF2-40B4-BE49-F238E27FC236}">
                <a16:creationId xmlns:a16="http://schemas.microsoft.com/office/drawing/2014/main" id="{0133170D-19E2-0403-9139-F9F45FE162E2}"/>
              </a:ext>
            </a:extLst>
          </p:cNvPr>
          <p:cNvSpPr txBox="1"/>
          <p:nvPr/>
        </p:nvSpPr>
        <p:spPr>
          <a:xfrm>
            <a:off x="5166546" y="1111566"/>
            <a:ext cx="1858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华康娃娃体W5" panose="040B0509000000000000" pitchFamily="81" charset="-122"/>
                <a:ea typeface="华康娃娃体W5" panose="040B0509000000000000" pitchFamily="81" charset="-122"/>
              </a:rPr>
              <a:t>Pro Introduce</a:t>
            </a:r>
          </a:p>
        </p:txBody>
      </p:sp>
    </p:spTree>
    <p:extLst>
      <p:ext uri="{BB962C8B-B14F-4D97-AF65-F5344CB8AC3E}">
        <p14:creationId xmlns:p14="http://schemas.microsoft.com/office/powerpoint/2010/main" val="179283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658679" y="1690577"/>
            <a:ext cx="8016949" cy="3817088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87" y="3307890"/>
            <a:ext cx="5555179" cy="282886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12074" y="2757698"/>
            <a:ext cx="67238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0" i="1" dirty="0">
                <a:solidFill>
                  <a:schemeClr val="accent1">
                    <a:alpha val="20000"/>
                  </a:schemeClr>
                </a:solidFill>
                <a:latin typeface="Impact" panose="020B0806030902050204" pitchFamily="34" charset="0"/>
              </a:rPr>
              <a:t>PRO SHOW</a:t>
            </a:r>
            <a:endParaRPr lang="zh-CN" altLang="en-US" sz="10000" i="1" dirty="0">
              <a:solidFill>
                <a:schemeClr val="accent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049541" y="2850031"/>
            <a:ext cx="4751917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4400" dirty="0">
                <a:solidFill>
                  <a:schemeClr val="accent1"/>
                </a:solidFill>
                <a:latin typeface="华康娃娃体W5" panose="040B0509000000000000" pitchFamily="81" charset="-122"/>
                <a:ea typeface="华康娃娃体W5" panose="040B0509000000000000" pitchFamily="81" charset="-122"/>
              </a:rPr>
              <a:t>项目项目效果展示</a:t>
            </a:r>
          </a:p>
          <a:p>
            <a:pPr algn="ctr"/>
            <a:endParaRPr lang="zh-CN" altLang="en-US" sz="4400" dirty="0">
              <a:solidFill>
                <a:schemeClr val="accent1"/>
              </a:solidFill>
              <a:latin typeface="华康娃娃体W5" panose="040B0509000000000000" pitchFamily="81" charset="-122"/>
              <a:ea typeface="华康娃娃体W5" panose="040B0509000000000000" pitchFamily="8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519" y="80211"/>
            <a:ext cx="11799870" cy="67136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EA30D02-02B0-E203-417F-D659920F6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36" y="386249"/>
            <a:ext cx="10935904" cy="42023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519" y="80211"/>
            <a:ext cx="11799870" cy="67136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BF3CB9B-5F1C-EC4E-453D-B0ABD9066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58" y="367817"/>
            <a:ext cx="10977758" cy="422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291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658679" y="1690577"/>
            <a:ext cx="8016949" cy="3817088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87" y="3307890"/>
            <a:ext cx="5555179" cy="282886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49812" y="2014071"/>
            <a:ext cx="801694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0" i="1" dirty="0">
                <a:solidFill>
                  <a:schemeClr val="accent1">
                    <a:alpha val="20000"/>
                  </a:schemeClr>
                </a:solidFill>
                <a:latin typeface="Impact" panose="020B0806030902050204" pitchFamily="34" charset="0"/>
              </a:rPr>
              <a:t>PRO CONCLUSION</a:t>
            </a:r>
          </a:p>
        </p:txBody>
      </p:sp>
      <p:sp>
        <p:nvSpPr>
          <p:cNvPr id="31" name="矩形 30"/>
          <p:cNvSpPr/>
          <p:nvPr/>
        </p:nvSpPr>
        <p:spPr>
          <a:xfrm>
            <a:off x="2844207" y="2544325"/>
            <a:ext cx="4751917" cy="7489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1219200">
              <a:defRPr/>
            </a:pPr>
            <a:r>
              <a:rPr lang="zh-CN" altLang="en-US" sz="4265" kern="100" dirty="0">
                <a:solidFill>
                  <a:schemeClr val="accent1"/>
                </a:solidFill>
                <a:latin typeface="华康娃娃体W5" panose="040B0509000000000000" pitchFamily="81" charset="-122"/>
                <a:ea typeface="华康娃娃体W5" panose="040B0509000000000000" pitchFamily="81" charset="-122"/>
                <a:cs typeface="Times New Roman" panose="02020603050405020304" pitchFamily="18" charset="0"/>
              </a:rPr>
              <a:t>项目总结</a:t>
            </a:r>
            <a:endParaRPr lang="zh-CN" altLang="zh-CN" sz="4265" kern="100" dirty="0">
              <a:solidFill>
                <a:schemeClr val="accent1"/>
              </a:solidFill>
              <a:latin typeface="华康娃娃体W5" panose="040B0509000000000000" pitchFamily="81" charset="-122"/>
              <a:ea typeface="华康娃娃体W5" panose="040B0509000000000000" pitchFamily="81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321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750" y="3435359"/>
            <a:ext cx="5196314" cy="26453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97442" y="1945763"/>
            <a:ext cx="10271051" cy="4635795"/>
          </a:xfrm>
          <a:prstGeom prst="rect">
            <a:avLst/>
          </a:prstGeom>
          <a:noFill/>
          <a:ln w="127000">
            <a:solidFill>
              <a:schemeClr val="bg1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94451" y="1682853"/>
            <a:ext cx="7062960" cy="4430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 Placeholder 32"/>
          <p:cNvSpPr txBox="1"/>
          <p:nvPr/>
        </p:nvSpPr>
        <p:spPr>
          <a:xfrm>
            <a:off x="1499936" y="2155197"/>
            <a:ext cx="6519121" cy="36046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项目总体需要结合官网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echarts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来在做，在做约束屏幕尺寸方面结合媒体查询来做。数据可视化很重要，但是市场上经常出现可视化过度的现象。可视化的最终目的是为了更清晰得传递信息，而不是让图表更好看更炫目。本项目数据来源于中国生态环境状况公报，以及自己搜集一些相关资料。最后，未雨绸缪是数据可视化的关键，没有可靠的数据，可视化就只能是个笑话。</a:t>
            </a:r>
          </a:p>
        </p:txBody>
      </p:sp>
      <p:sp>
        <p:nvSpPr>
          <p:cNvPr id="12" name="TextBox 50"/>
          <p:cNvSpPr txBox="1"/>
          <p:nvPr/>
        </p:nvSpPr>
        <p:spPr>
          <a:xfrm>
            <a:off x="3126039" y="465235"/>
            <a:ext cx="5939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>
              <a:defRPr/>
            </a:pPr>
            <a:r>
              <a:rPr lang="zh-CN" altLang="en-US" sz="3600" kern="100" dirty="0">
                <a:solidFill>
                  <a:schemeClr val="accent1"/>
                </a:solidFill>
                <a:latin typeface="华康娃娃体W5" panose="040B0509000000000000" pitchFamily="81" charset="-122"/>
                <a:ea typeface="华康娃娃体W5" panose="040B0509000000000000" pitchFamily="81" charset="-122"/>
                <a:cs typeface="Times New Roman" panose="02020603050405020304" pitchFamily="18" charset="0"/>
              </a:rPr>
              <a:t>总结与分享</a:t>
            </a:r>
            <a:endParaRPr lang="zh-CN" altLang="zh-CN" sz="3600" kern="100" dirty="0">
              <a:solidFill>
                <a:schemeClr val="accent1"/>
              </a:solidFill>
              <a:latin typeface="华康娃娃体W5" panose="040B0509000000000000" pitchFamily="81" charset="-122"/>
              <a:ea typeface="华康娃娃体W5" panose="040B0509000000000000" pitchFamily="81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55"/>
          <p:cNvSpPr/>
          <p:nvPr/>
        </p:nvSpPr>
        <p:spPr>
          <a:xfrm>
            <a:off x="5772000" y="430096"/>
            <a:ext cx="6480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56"/>
          <p:cNvSpPr txBox="1"/>
          <p:nvPr/>
        </p:nvSpPr>
        <p:spPr>
          <a:xfrm>
            <a:off x="3545306" y="1098172"/>
            <a:ext cx="4908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华康娃娃体W5" panose="040B0509000000000000" pitchFamily="81" charset="-122"/>
                <a:ea typeface="华康娃娃体W5" panose="040B0509000000000000" pitchFamily="81" charset="-122"/>
              </a:rPr>
              <a:t>CONCLUSION  SHARE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850,&quot;width&quot;:17512}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850,&quot;width&quot;:17512}"/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850,&quot;width&quot;:17512}"/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850,&quot;width&quot;:17512}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850,&quot;width&quot;:17512}"/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850,&quot;width&quot;:17512}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K_DARK_LIGHT" val="1"/>
  <p:tag name="KSO_WM_UNIT_SUBTYPE" val="h"/>
  <p:tag name="KSO_WM_UNIT_TYPE" val="i"/>
  <p:tag name="KSO_WM_UNIT_INDEX" val="1"/>
  <p:tag name="KSO_WM_UNIT_BK_DARK_LIGHT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850,&quot;width&quot;:17512}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850,&quot;width&quot;:17512}"/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850,&quot;width&quot;:17512}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850,&quot;width&quot;:17512}"/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850,&quot;width&quot;:17512}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850,&quot;width&quot;:17512}"/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TitleSubTitleDesc"/>
  <p:tag name="MH" val="20150820163548"/>
  <p:tag name="MH_LIBRARY" val="GRAPHIC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TitleSubTitleDesc"/>
  <p:tag name="MH" val="20150820163548"/>
  <p:tag name="MH_LIBRARY" val="GRAPHIC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TitleSubTitleDesc"/>
  <p:tag name="MH" val="20150820163548"/>
  <p:tag name="MH_LIBRARY" val="GRAPHIC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20596"/>
  <p:tag name="KSO_WM_SPECIAL_SOURCE" val="bdnull"/>
  <p:tag name="KSO_WM_SLIDE_ID" val="custom20220596_22"/>
  <p:tag name="KSO_WM_TEMPLATE_SUBCATEGORY" val="0"/>
  <p:tag name="KSO_WM_TEMPLATE_MASTER_TYPE" val="1"/>
  <p:tag name="KSO_WM_TEMPLATE_COLOR_TYPE" val="0"/>
  <p:tag name="KSO_WM_SLIDE_ITEM_CNT" val="0"/>
  <p:tag name="KSO_WM_SLIDE_INDEX" val="22"/>
  <p:tag name="KSO_WM_TAG_VERSION" val="1.0"/>
  <p:tag name="KSO_WM_SLIDE_LAYOUT" val="a_b_f"/>
  <p:tag name="KSO_WM_SLIDE_LAYOUT_CNT" val="1_1_1"/>
  <p:tag name="KSO_WM_SLIDE_TYPE" val="endPage"/>
  <p:tag name="KSO_WM_SLIDE_SUBTYPE" val="pureTxt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0596_22*a*1"/>
  <p:tag name="KSO_WM_TEMPLATE_CATEGORY" val="custom"/>
  <p:tag name="KSO_WM_TEMPLATE_INDEX" val="20220596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感谢观看"/>
  <p:tag name="KSO_WM_UNIT_NOCLEAR" val="0"/>
  <p:tag name="KSO_WM_UNIT_VALUE" val="5"/>
  <p:tag name="KSO_WM_UNIT_TYPE" val="a"/>
  <p:tag name="KSO_WM_UNIT_INDEX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2059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850,&quot;width&quot;:17512}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2059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850,&quot;width&quot;:17512}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880,&quot;width&quot;:5945}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850,&quot;width&quot;:17512}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850,&quot;width&quot;:17512}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850,&quot;width&quot;:17512}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850,&quot;width&quot;:17512}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20596"/>
  <p:tag name="KSO_WM_SPECIAL_SOURCE" val="bdnull"/>
  <p:tag name="KSO_WM_TEMPLATE_THUMBS_INDEX" val="1、3、7、8、10、14、15、18、21、2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850,&quot;width&quot;:17512}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851,&quot;width&quot;:17512}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850,&quot;width&quot;:17512}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851,&quot;width&quot;:17512}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850,&quot;width&quot;:17512}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850,&quot;width&quot;:17512}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850,&quot;width&quot;:17512}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850,&quot;width&quot;:17512}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850,&quot;width&quot;:17512}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850,&quot;width&quot;:17512}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治愈系">
      <a:dk1>
        <a:srgbClr val="000000"/>
      </a:dk1>
      <a:lt1>
        <a:srgbClr val="FFFFFF"/>
      </a:lt1>
      <a:dk2>
        <a:srgbClr val="44546A"/>
      </a:dk2>
      <a:lt2>
        <a:srgbClr val="FFFFFF"/>
      </a:lt2>
      <a:accent1>
        <a:srgbClr val="56BCD5"/>
      </a:accent1>
      <a:accent2>
        <a:srgbClr val="F3C059"/>
      </a:accent2>
      <a:accent3>
        <a:srgbClr val="61B93E"/>
      </a:accent3>
      <a:accent4>
        <a:srgbClr val="4B79C0"/>
      </a:accent4>
      <a:accent5>
        <a:srgbClr val="8058D3"/>
      </a:accent5>
      <a:accent6>
        <a:srgbClr val="0BA1B5"/>
      </a:accent6>
      <a:hlink>
        <a:srgbClr val="BB0A0B"/>
      </a:hlink>
      <a:folHlink>
        <a:srgbClr val="BB0A0B"/>
      </a:folHlink>
    </a:clrScheme>
    <a:fontScheme name="自定义 2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5">
      <a:dk1>
        <a:sysClr val="windowText" lastClr="000000"/>
      </a:dk1>
      <a:lt1>
        <a:sysClr val="window" lastClr="FFFFFF"/>
      </a:lt1>
      <a:dk2>
        <a:srgbClr val="081613"/>
      </a:dk2>
      <a:lt2>
        <a:srgbClr val="0D2621"/>
      </a:lt2>
      <a:accent1>
        <a:srgbClr val="469EDC"/>
      </a:accent1>
      <a:accent2>
        <a:srgbClr val="649BE2"/>
      </a:accent2>
      <a:accent3>
        <a:srgbClr val="8198E9"/>
      </a:accent3>
      <a:accent4>
        <a:srgbClr val="A58AC2"/>
      </a:accent4>
      <a:accent5>
        <a:srgbClr val="CE736F"/>
      </a:accent5>
      <a:accent6>
        <a:srgbClr val="F85C1B"/>
      </a:accent6>
      <a:hlink>
        <a:srgbClr val="658BD5"/>
      </a:hlink>
      <a:folHlink>
        <a:srgbClr val="A16AA5"/>
      </a:folHlink>
    </a:clrScheme>
    <a:fontScheme name="汉仪雅酷黑 65W + 汉仪雅酷黑简">
      <a:majorFont>
        <a:latin typeface="汉仪雅酷黑简"/>
        <a:ea typeface="汉仪雅酷黑 65W"/>
        <a:cs typeface=""/>
      </a:majorFont>
      <a:minorFont>
        <a:latin typeface="汉仪雅酷黑简"/>
        <a:ea typeface="汉仪雅酷黑 6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223</Words>
  <Application>Microsoft Office PowerPoint</Application>
  <PresentationFormat>宽屏</PresentationFormat>
  <Paragraphs>28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汉仪雅酷黑简</vt:lpstr>
      <vt:lpstr>华康娃娃体W5</vt:lpstr>
      <vt:lpstr>Arial</vt:lpstr>
      <vt:lpstr>华康海报体W12(P)</vt:lpstr>
      <vt:lpstr>华文细黑</vt:lpstr>
      <vt:lpstr>Calibri</vt:lpstr>
      <vt:lpstr>Impact</vt:lpstr>
      <vt:lpstr>Office 主题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Sky123.Org</dc:creator>
  <cp:lastModifiedBy>1979371869@qq.com</cp:lastModifiedBy>
  <cp:revision>113</cp:revision>
  <dcterms:created xsi:type="dcterms:W3CDTF">2015-10-07T12:43:00Z</dcterms:created>
  <dcterms:modified xsi:type="dcterms:W3CDTF">2022-12-23T03:25:39Z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